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6858000" cy="9906000" type="A4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4" d="100"/>
          <a:sy n="54" d="100"/>
        </p:scale>
        <p:origin x="190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4A7FE-50F8-45BA-BCB9-F1B0FB93FD69}" type="datetimeFigureOut">
              <a:rPr lang="de-CH" smtClean="0"/>
              <a:t>25.05.2024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5734-B015-4A12-8287-E31C7EFFE7B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19484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4A7FE-50F8-45BA-BCB9-F1B0FB93FD69}" type="datetimeFigureOut">
              <a:rPr lang="de-CH" smtClean="0"/>
              <a:t>25.05.2024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5734-B015-4A12-8287-E31C7EFFE7B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14943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4A7FE-50F8-45BA-BCB9-F1B0FB93FD69}" type="datetimeFigureOut">
              <a:rPr lang="de-CH" smtClean="0"/>
              <a:t>25.05.2024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5734-B015-4A12-8287-E31C7EFFE7B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01508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4A7FE-50F8-45BA-BCB9-F1B0FB93FD69}" type="datetimeFigureOut">
              <a:rPr lang="de-CH" smtClean="0"/>
              <a:t>25.05.2024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5734-B015-4A12-8287-E31C7EFFE7B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03961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4A7FE-50F8-45BA-BCB9-F1B0FB93FD69}" type="datetimeFigureOut">
              <a:rPr lang="de-CH" smtClean="0"/>
              <a:t>25.05.2024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5734-B015-4A12-8287-E31C7EFFE7B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2936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4A7FE-50F8-45BA-BCB9-F1B0FB93FD69}" type="datetimeFigureOut">
              <a:rPr lang="de-CH" smtClean="0"/>
              <a:t>25.05.2024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5734-B015-4A12-8287-E31C7EFFE7B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87314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4A7FE-50F8-45BA-BCB9-F1B0FB93FD69}" type="datetimeFigureOut">
              <a:rPr lang="de-CH" smtClean="0"/>
              <a:t>25.05.2024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5734-B015-4A12-8287-E31C7EFFE7B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56720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4A7FE-50F8-45BA-BCB9-F1B0FB93FD69}" type="datetimeFigureOut">
              <a:rPr lang="de-CH" smtClean="0"/>
              <a:t>25.05.2024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5734-B015-4A12-8287-E31C7EFFE7B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70954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4A7FE-50F8-45BA-BCB9-F1B0FB93FD69}" type="datetimeFigureOut">
              <a:rPr lang="de-CH" smtClean="0"/>
              <a:t>25.05.2024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5734-B015-4A12-8287-E31C7EFFE7B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86754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4A7FE-50F8-45BA-BCB9-F1B0FB93FD69}" type="datetimeFigureOut">
              <a:rPr lang="de-CH" smtClean="0"/>
              <a:t>25.05.2024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5734-B015-4A12-8287-E31C7EFFE7B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68451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4A7FE-50F8-45BA-BCB9-F1B0FB93FD69}" type="datetimeFigureOut">
              <a:rPr lang="de-CH" smtClean="0"/>
              <a:t>25.05.2024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5734-B015-4A12-8287-E31C7EFFE7B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08464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A7FE-50F8-45BA-BCB9-F1B0FB93FD69}" type="datetimeFigureOut">
              <a:rPr lang="de-CH" smtClean="0"/>
              <a:t>25.05.2024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C5734-B015-4A12-8287-E31C7EFFE7B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89440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51872AB0-9EA3-A408-B766-7E545CF684CF}"/>
              </a:ext>
            </a:extLst>
          </p:cNvPr>
          <p:cNvSpPr txBox="1"/>
          <p:nvPr/>
        </p:nvSpPr>
        <p:spPr>
          <a:xfrm>
            <a:off x="428624" y="8086726"/>
            <a:ext cx="2700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Wann:</a:t>
            </a:r>
          </a:p>
          <a:p>
            <a:r>
              <a:rPr lang="de-CH" sz="1600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Wo:</a:t>
            </a:r>
          </a:p>
          <a:p>
            <a:r>
              <a:rPr lang="de-CH" sz="1600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Unkostenbeitrag: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AD8E542-1C19-7FAE-989C-8A4C443D68AA}"/>
              </a:ext>
            </a:extLst>
          </p:cNvPr>
          <p:cNvSpPr txBox="1"/>
          <p:nvPr/>
        </p:nvSpPr>
        <p:spPr>
          <a:xfrm>
            <a:off x="3729041" y="8086726"/>
            <a:ext cx="2700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Organisation:</a:t>
            </a:r>
          </a:p>
          <a:p>
            <a:r>
              <a:rPr lang="de-CH" sz="1600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Moderation:</a:t>
            </a:r>
          </a:p>
          <a:p>
            <a:r>
              <a:rPr lang="de-CH" sz="1600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Anmeldung:</a:t>
            </a:r>
          </a:p>
        </p:txBody>
      </p:sp>
    </p:spTree>
    <p:extLst>
      <p:ext uri="{BB962C8B-B14F-4D97-AF65-F5344CB8AC3E}">
        <p14:creationId xmlns:p14="http://schemas.microsoft.com/office/powerpoint/2010/main" val="3369311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12</Words>
  <Application>Microsoft Office PowerPoint</Application>
  <PresentationFormat>A4-Papier (210 x 297 mm)</PresentationFormat>
  <Paragraphs>6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Arial Nova</vt:lpstr>
      <vt:lpstr>Calibri</vt:lpstr>
      <vt:lpstr>Calibri Light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Sandra Kaufmann</dc:creator>
  <cp:lastModifiedBy>Sandra Kaufmann</cp:lastModifiedBy>
  <cp:revision>4</cp:revision>
  <cp:lastPrinted>2024-05-24T13:29:12Z</cp:lastPrinted>
  <dcterms:created xsi:type="dcterms:W3CDTF">2024-05-24T13:21:11Z</dcterms:created>
  <dcterms:modified xsi:type="dcterms:W3CDTF">2024-05-25T17:08:13Z</dcterms:modified>
</cp:coreProperties>
</file>